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64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/>
    <p:restoredTop sz="93130"/>
  </p:normalViewPr>
  <p:slideViewPr>
    <p:cSldViewPr>
      <p:cViewPr varScale="1">
        <p:scale>
          <a:sx n="60" d="100"/>
          <a:sy n="60" d="100"/>
        </p:scale>
        <p:origin x="960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5E0868-000B-4CAD-9DB1-86F045747CBB}" type="datetimeFigureOut">
              <a:rPr lang="en-GB" smtClean="0"/>
              <a:pPr/>
              <a:t>30/08/2016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8C161E-59A3-4B0E-8448-DC402DDAC26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72202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6EC28-54DF-435C-89AB-F13463B6727A}" type="datetime1">
              <a:rPr lang="en-GB" smtClean="0"/>
              <a:pPr/>
              <a:t>30/08/2016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MPH 2016/2017-JAPHET &amp; BENARD: LEARNING BY LIVING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F7FE9-DA5B-474E-9520-EE8508AFB3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530BB-9F17-40B1-89A5-61C88A64C5B0}" type="datetime1">
              <a:rPr lang="en-GB" smtClean="0"/>
              <a:pPr/>
              <a:t>30/08/2016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MPH 2016/2017-JAPHET &amp; BENARD: LEARNING BY LIVING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F7FE9-DA5B-474E-9520-EE8508AFB3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9EC71-D071-4E68-8B3E-E0AD5CBEC6C1}" type="datetime1">
              <a:rPr lang="en-GB" smtClean="0"/>
              <a:pPr/>
              <a:t>30/08/2016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MPH 2016/2017-JAPHET &amp; BENARD: LEARNING BY LIVING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F7FE9-DA5B-474E-9520-EE8508AFB3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5650C-6B27-4D60-BEC4-7BCFCA14D62A}" type="datetime1">
              <a:rPr lang="en-GB" smtClean="0"/>
              <a:pPr/>
              <a:t>30/08/2016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MPH 2016/2017-JAPHET &amp; BENARD: LEARNING BY LIVING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F7FE9-DA5B-474E-9520-EE8508AFB3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27351-C7E8-407B-A887-28C23C292040}" type="datetime1">
              <a:rPr lang="en-GB" smtClean="0"/>
              <a:pPr/>
              <a:t>30/08/2016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MPH 2016/2017-JAPHET &amp; BENARD: LEARNING BY LIVING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F7FE9-DA5B-474E-9520-EE8508AFB3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3AD72-062A-4BE5-9E4C-10D9A4FA3F4A}" type="datetime1">
              <a:rPr lang="en-GB" smtClean="0"/>
              <a:pPr/>
              <a:t>30/08/2016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MPH 2016/2017-JAPHET &amp; BENARD: LEARNING BY LIVING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F7FE9-DA5B-474E-9520-EE8508AFB3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13426-9751-4EFC-A2E8-63BE5AC17E09}" type="datetime1">
              <a:rPr lang="en-GB" smtClean="0"/>
              <a:pPr/>
              <a:t>30/08/2016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MPH 2016/2017-JAPHET &amp; BENARD: LEARNING BY LIVING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F7FE9-DA5B-474E-9520-EE8508AFB3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40B9D-B51A-425D-BC2F-58113BC38EBF}" type="datetime1">
              <a:rPr lang="en-GB" smtClean="0"/>
              <a:pPr/>
              <a:t>30/08/2016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MPH 2016/2017-JAPHET &amp; BENARD: LEARNING BY LIVING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F7FE9-DA5B-474E-9520-EE8508AFB3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C0493-3ADB-4840-9E47-F6FBE4A2B626}" type="datetime1">
              <a:rPr lang="en-GB" smtClean="0"/>
              <a:pPr/>
              <a:t>30/08/2016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MPH 2016/2017-JAPHET &amp; BENARD: LEARNING BY LIVING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F7FE9-DA5B-474E-9520-EE8508AFB3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E579C-E840-49CA-AC3E-EF30BF694C63}" type="datetime1">
              <a:rPr lang="en-GB" smtClean="0"/>
              <a:pPr/>
              <a:t>30/08/2016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MPH 2016/2017-JAPHET &amp; BENARD: LEARNING BY LIVING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F7FE9-DA5B-474E-9520-EE8508AFB3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67DC-3D49-4AAD-AD1C-D55A55289D44}" type="datetime1">
              <a:rPr lang="en-GB" smtClean="0"/>
              <a:pPr/>
              <a:t>30/08/2016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MPH 2016/2017-JAPHET &amp; BENARD: LEARNING BY LIVING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F7FE9-DA5B-474E-9520-EE8508AFB3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99CBB-B663-4816-B8AE-A36E45052F53}" type="datetime1">
              <a:rPr lang="en-GB" smtClean="0"/>
              <a:pPr/>
              <a:t>30/08/2016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MPH 2016/2017-JAPHET &amp; BENARD: LEARNING BY LIVING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7F7FE9-DA5B-474E-9520-EE8508AFB38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268760"/>
            <a:ext cx="7772400" cy="1470025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>COMMUNITY HEALTH SERVICE DELIVERY SATISFACTION AND PATHWAYS TO CARE survey</a:t>
            </a:r>
            <a:r>
              <a:rPr lang="en-GB" sz="3200" b="1" dirty="0" smtClean="0"/>
              <a:t/>
            </a:r>
            <a:br>
              <a:rPr lang="en-GB" sz="3200" b="1" dirty="0" smtClean="0"/>
            </a:br>
            <a:endParaRPr lang="en-GB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584776" cy="1752600"/>
          </a:xfrm>
        </p:spPr>
        <p:txBody>
          <a:bodyPr/>
          <a:lstStyle/>
          <a:p>
            <a:r>
              <a:rPr lang="en-GB" dirty="0" smtClean="0"/>
              <a:t>MWATUNGWI VILLAGE, MANGOCH.</a:t>
            </a:r>
          </a:p>
          <a:p>
            <a:r>
              <a:rPr lang="en-GB" dirty="0" smtClean="0"/>
              <a:t>By</a:t>
            </a:r>
          </a:p>
          <a:p>
            <a:r>
              <a:rPr lang="en-GB" dirty="0" smtClean="0"/>
              <a:t>JAPHET MYABA &amp; BENARD KONDOWE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b="1" dirty="0" smtClean="0"/>
              <a:t>INTRODUCTION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Health service delivery satisfaction survey is seldom carried out</a:t>
            </a:r>
          </a:p>
          <a:p>
            <a:r>
              <a:rPr lang="en-GB" dirty="0" smtClean="0"/>
              <a:t>It gives insight to service providers  on areas of improvement</a:t>
            </a:r>
          </a:p>
          <a:p>
            <a:r>
              <a:rPr lang="en-GB" dirty="0" smtClean="0"/>
              <a:t>A platform for feedback from service users</a:t>
            </a:r>
          </a:p>
          <a:p>
            <a:r>
              <a:rPr lang="en-GB" dirty="0" smtClean="0"/>
              <a:t>Enhances collaboration between users and service  providers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AF896-2223-4AD7-9FB6-18A400FA4B4E}" type="datetime1">
              <a:rPr lang="en-GB" smtClean="0"/>
              <a:pPr/>
              <a:t>30/08/2016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F7FE9-DA5B-474E-9520-EE8508AFB38A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MPH 2016/2017-JAPHET &amp; BENARD: LEARNING BY LIVING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To find out community health service delivery satisfaction  &amp; pathway to care</a:t>
            </a:r>
          </a:p>
          <a:p>
            <a:pPr>
              <a:buNone/>
            </a:pPr>
            <a:r>
              <a:rPr lang="en-GB" dirty="0" smtClean="0"/>
              <a:t>Specific: </a:t>
            </a:r>
          </a:p>
          <a:p>
            <a:r>
              <a:rPr lang="en-GB" dirty="0" smtClean="0"/>
              <a:t>To find out how the community is  satisfied with health service delivery</a:t>
            </a:r>
          </a:p>
          <a:p>
            <a:r>
              <a:rPr lang="en-GB" dirty="0" smtClean="0"/>
              <a:t>To explore where clients /patients go with their health problems</a:t>
            </a:r>
          </a:p>
          <a:p>
            <a:pPr>
              <a:buNone/>
            </a:pP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1D231-60B7-4EE0-A21E-79133B5D57C7}" type="datetime1">
              <a:rPr lang="en-GB" smtClean="0"/>
              <a:pPr/>
              <a:t>30/08/2016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F7FE9-DA5B-474E-9520-EE8508AFB38A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MPH 2016/2017-JAPHET &amp; BENARD: LEARNING BY LIVING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METHODOLOGY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dirty="0" smtClean="0"/>
              <a:t>Qualitative information gathered through: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In-depth interviews to key informants:</a:t>
            </a:r>
          </a:p>
          <a:p>
            <a:pPr marL="971550" lvl="1" indent="-514350">
              <a:buFont typeface="Wingdings" pitchFamily="2" charset="2"/>
              <a:buChar char="§"/>
            </a:pPr>
            <a:r>
              <a:rPr lang="en-GB" dirty="0" smtClean="0"/>
              <a:t>Interviewed village head,</a:t>
            </a:r>
          </a:p>
          <a:p>
            <a:pPr marL="971550" lvl="1" indent="-514350">
              <a:buFont typeface="Wingdings" pitchFamily="2" charset="2"/>
              <a:buChar char="§"/>
            </a:pPr>
            <a:r>
              <a:rPr lang="en-GB" dirty="0" smtClean="0"/>
              <a:t>village health committee member, </a:t>
            </a:r>
          </a:p>
          <a:p>
            <a:pPr marL="971550" lvl="1" indent="-514350">
              <a:buFont typeface="Wingdings" pitchFamily="2" charset="2"/>
              <a:buChar char="§"/>
            </a:pPr>
            <a:r>
              <a:rPr lang="en-GB" dirty="0" smtClean="0"/>
              <a:t>service users &amp; community members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Observation</a:t>
            </a:r>
          </a:p>
          <a:p>
            <a:pPr marL="971550" lvl="1" indent="-514350">
              <a:buFont typeface="Wingdings" pitchFamily="2" charset="2"/>
              <a:buChar char="§"/>
            </a:pPr>
            <a:r>
              <a:rPr lang="en-GB" dirty="0" smtClean="0"/>
              <a:t>Observed provision of services at </a:t>
            </a:r>
            <a:r>
              <a:rPr lang="en-GB" dirty="0" err="1" smtClean="0"/>
              <a:t>Jalasi</a:t>
            </a:r>
            <a:r>
              <a:rPr lang="en-GB" dirty="0" smtClean="0"/>
              <a:t> H/Centre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0D580-9B37-4E68-9BFD-B43753A5B4F8}" type="datetime1">
              <a:rPr lang="en-GB" smtClean="0"/>
              <a:pPr/>
              <a:t>30/08/2016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F7FE9-DA5B-474E-9520-EE8508AFB38A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MPH 2016/2017-JAPHET &amp; BENARD: LEARNING BY LIVING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&amp; DISCUSSION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GB" dirty="0" smtClean="0"/>
              <a:t>Users not satisfied with the service provision</a:t>
            </a:r>
          </a:p>
          <a:p>
            <a:pPr algn="just"/>
            <a:r>
              <a:rPr lang="en-US" dirty="0" smtClean="0"/>
              <a:t>Community politics (divisions)  </a:t>
            </a:r>
            <a:r>
              <a:rPr lang="en-US" dirty="0"/>
              <a:t>compromises service </a:t>
            </a:r>
            <a:r>
              <a:rPr lang="en-US" dirty="0" smtClean="0"/>
              <a:t>accessibility.</a:t>
            </a:r>
          </a:p>
          <a:p>
            <a:pPr algn="just"/>
            <a:r>
              <a:rPr lang="en-US" dirty="0" smtClean="0"/>
              <a:t>Access is through direct  </a:t>
            </a:r>
            <a:r>
              <a:rPr lang="en-US" dirty="0"/>
              <a:t>to </a:t>
            </a:r>
            <a:r>
              <a:rPr lang="en-US" dirty="0" smtClean="0"/>
              <a:t>Health Centre, </a:t>
            </a:r>
            <a:r>
              <a:rPr lang="en-US" dirty="0"/>
              <a:t>Village Heads and Traditional </a:t>
            </a:r>
            <a:r>
              <a:rPr lang="en-US" dirty="0" smtClean="0"/>
              <a:t>Healers</a:t>
            </a:r>
          </a:p>
          <a:p>
            <a:pPr algn="just"/>
            <a:r>
              <a:rPr lang="en-US" dirty="0" smtClean="0"/>
              <a:t>Poor </a:t>
            </a:r>
            <a:r>
              <a:rPr lang="en-US" dirty="0"/>
              <a:t>attitude of some of health workers towards </a:t>
            </a:r>
            <a:r>
              <a:rPr lang="en-US" dirty="0" smtClean="0"/>
              <a:t>users</a:t>
            </a:r>
          </a:p>
          <a:p>
            <a:pPr algn="just"/>
            <a:r>
              <a:rPr lang="en-US" dirty="0" smtClean="0"/>
              <a:t>Other </a:t>
            </a:r>
            <a:r>
              <a:rPr lang="en-US" dirty="0"/>
              <a:t>users opt for private services for better services</a:t>
            </a:r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1CCD7-F5B2-4898-844B-AC44861BFAA2}" type="datetime1">
              <a:rPr lang="en-GB" smtClean="0"/>
              <a:pPr/>
              <a:t>30/08/2016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F7FE9-DA5B-474E-9520-EE8508AFB38A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MPH 2016/2017-JAPHET &amp; BENARD: LEARNING BY LIVING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 &amp; REFLECTION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Issues of health service delivery satisfaction are of concern to health users</a:t>
            </a:r>
          </a:p>
          <a:p>
            <a:r>
              <a:rPr lang="en-GB" dirty="0" smtClean="0"/>
              <a:t>Stress and burn out of service providers  needs to be explored and addressed</a:t>
            </a:r>
          </a:p>
          <a:p>
            <a:r>
              <a:rPr lang="en-GB" dirty="0" smtClean="0"/>
              <a:t>Community’s capacity tries to address the challenges that they have.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9578-7D36-4C56-AF47-4EC331EFA12F}" type="datetime1">
              <a:rPr lang="en-GB" smtClean="0"/>
              <a:pPr/>
              <a:t>30/08/2016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F7FE9-DA5B-474E-9520-EE8508AFB38A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MPH 2016/2017-JAPHET &amp; BENARD: LEARNING BY LIVING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608</TotalTime>
  <Words>256</Words>
  <Application>Microsoft Macintosh PowerPoint</Application>
  <PresentationFormat>On-screen Show (4:3)</PresentationFormat>
  <Paragraphs>50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Office Theme</vt:lpstr>
      <vt:lpstr> COMMUNITY HEALTH SERVICE DELIVERY SATISFACTION AND PATHWAYS TO CARE survey </vt:lpstr>
      <vt:lpstr>INTRODUCTION</vt:lpstr>
      <vt:lpstr>OBJECTIVES</vt:lpstr>
      <vt:lpstr>METHODOLOGY</vt:lpstr>
      <vt:lpstr>RESULTS &amp; DISCUSSION</vt:lpstr>
      <vt:lpstr>CONCLUSION &amp; REFLECTION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MPH 2016/2017 COMMUNITY HEALTH SERVICE DELIVERY SATISFACTION AND PATHWAYS TO CARE</dc:title>
  <dc:creator>TIWONGE MYABA</dc:creator>
  <cp:lastModifiedBy>Rob Moodie</cp:lastModifiedBy>
  <cp:revision>17</cp:revision>
  <dcterms:created xsi:type="dcterms:W3CDTF">2016-08-24T13:35:59Z</dcterms:created>
  <dcterms:modified xsi:type="dcterms:W3CDTF">2016-08-30T20:34:46Z</dcterms:modified>
</cp:coreProperties>
</file>